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6" r:id="rId2"/>
    <p:sldId id="268" r:id="rId3"/>
    <p:sldId id="262" r:id="rId4"/>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50600" autoAdjust="0"/>
  </p:normalViewPr>
  <p:slideViewPr>
    <p:cSldViewPr>
      <p:cViewPr varScale="1">
        <p:scale>
          <a:sx n="75" d="100"/>
          <a:sy n="75" d="100"/>
        </p:scale>
        <p:origin x="1062"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0913D5F6-778B-4AF3-AC78-24C1DDF6D625}" type="datetimeFigureOut">
              <a:rPr lang="en-US" smtClean="0"/>
              <a:t>5/10/2022</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4E802CBA-13B5-433F-A465-77AAC364692E}" type="slidenum">
              <a:rPr lang="en-US" smtClean="0"/>
              <a:t>‹#›</a:t>
            </a:fld>
            <a:endParaRPr lang="en-US" dirty="0"/>
          </a:p>
        </p:txBody>
      </p:sp>
    </p:spTree>
    <p:extLst>
      <p:ext uri="{BB962C8B-B14F-4D97-AF65-F5344CB8AC3E}">
        <p14:creationId xmlns:p14="http://schemas.microsoft.com/office/powerpoint/2010/main" val="181469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baseline="0" dirty="0" smtClean="0"/>
              <a:t>The community engagement meetings brought business owners, building owners, residents, university students, and employers together to rate and suggest ideas (goals) that could be done to improve Downtown.  Here are the short term goals identified through the community engagement sessions and then rated through an online survey.</a:t>
            </a:r>
            <a:endParaRPr lang="en-US" dirty="0" smtClean="0"/>
          </a:p>
          <a:p>
            <a:endParaRPr lang="en-US" dirty="0"/>
          </a:p>
        </p:txBody>
      </p:sp>
      <p:sp>
        <p:nvSpPr>
          <p:cNvPr id="4" name="Slide Number Placeholder 3"/>
          <p:cNvSpPr>
            <a:spLocks noGrp="1"/>
          </p:cNvSpPr>
          <p:nvPr>
            <p:ph type="sldNum" sz="quarter" idx="10"/>
          </p:nvPr>
        </p:nvSpPr>
        <p:spPr/>
        <p:txBody>
          <a:bodyPr/>
          <a:lstStyle/>
          <a:p>
            <a:fld id="{4E802CBA-13B5-433F-A465-77AAC364692E}" type="slidenum">
              <a:rPr lang="en-US" smtClean="0"/>
              <a:t>1</a:t>
            </a:fld>
            <a:endParaRPr lang="en-US" dirty="0"/>
          </a:p>
        </p:txBody>
      </p:sp>
    </p:spTree>
    <p:extLst>
      <p:ext uri="{BB962C8B-B14F-4D97-AF65-F5344CB8AC3E}">
        <p14:creationId xmlns:p14="http://schemas.microsoft.com/office/powerpoint/2010/main" val="640152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baseline="0" dirty="0" smtClean="0"/>
              <a:t>The community engagement meetings brought business owners, building owners, residents, university students, and employers together to rate and suggest ideas (goals) that could be done to improve Downtown.  Here are the short term goals identified through the community engagement sessions and then rated through an online survey.</a:t>
            </a:r>
            <a:endParaRPr lang="en-US" dirty="0" smtClean="0"/>
          </a:p>
          <a:p>
            <a:endParaRPr lang="en-US" dirty="0"/>
          </a:p>
        </p:txBody>
      </p:sp>
      <p:sp>
        <p:nvSpPr>
          <p:cNvPr id="4" name="Slide Number Placeholder 3"/>
          <p:cNvSpPr>
            <a:spLocks noGrp="1"/>
          </p:cNvSpPr>
          <p:nvPr>
            <p:ph type="sldNum" sz="quarter" idx="10"/>
          </p:nvPr>
        </p:nvSpPr>
        <p:spPr/>
        <p:txBody>
          <a:bodyPr/>
          <a:lstStyle/>
          <a:p>
            <a:fld id="{4E802CBA-13B5-433F-A465-77AAC364692E}" type="slidenum">
              <a:rPr lang="en-US" smtClean="0"/>
              <a:t>2</a:t>
            </a:fld>
            <a:endParaRPr lang="en-US" dirty="0"/>
          </a:p>
        </p:txBody>
      </p:sp>
    </p:spTree>
    <p:extLst>
      <p:ext uri="{BB962C8B-B14F-4D97-AF65-F5344CB8AC3E}">
        <p14:creationId xmlns:p14="http://schemas.microsoft.com/office/powerpoint/2010/main" val="3983083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baseline="0" dirty="0" smtClean="0"/>
              <a:t>The community engagement meetings brought business owners, building owners, residents, university students, and employers together to rate and suggest ideas (goals) that could be done to improve Downtown.  Here are the short term goals identified through the community engagement sessions and then rated through an online survey.</a:t>
            </a:r>
            <a:endParaRPr lang="en-US" dirty="0" smtClean="0"/>
          </a:p>
          <a:p>
            <a:endParaRPr lang="en-US" dirty="0"/>
          </a:p>
        </p:txBody>
      </p:sp>
      <p:sp>
        <p:nvSpPr>
          <p:cNvPr id="4" name="Slide Number Placeholder 3"/>
          <p:cNvSpPr>
            <a:spLocks noGrp="1"/>
          </p:cNvSpPr>
          <p:nvPr>
            <p:ph type="sldNum" sz="quarter" idx="10"/>
          </p:nvPr>
        </p:nvSpPr>
        <p:spPr/>
        <p:txBody>
          <a:bodyPr/>
          <a:lstStyle/>
          <a:p>
            <a:fld id="{4E802CBA-13B5-433F-A465-77AAC364692E}" type="slidenum">
              <a:rPr lang="en-US" smtClean="0"/>
              <a:t>3</a:t>
            </a:fld>
            <a:endParaRPr lang="en-US" dirty="0"/>
          </a:p>
        </p:txBody>
      </p:sp>
    </p:spTree>
    <p:extLst>
      <p:ext uri="{BB962C8B-B14F-4D97-AF65-F5344CB8AC3E}">
        <p14:creationId xmlns:p14="http://schemas.microsoft.com/office/powerpoint/2010/main" val="2069402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19792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1632793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414376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1874443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230856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761445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300141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250833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4045756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105616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4D78E-4EDD-42F6-A6DA-51701022F6EF}" type="datetimeFigureOut">
              <a:rPr lang="en-US" smtClean="0"/>
              <a:t>5/10/2022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0A1B86-A810-4E0D-A17A-4C81DBA8E462}" type="slidenum">
              <a:rPr lang="en-US" smtClean="0"/>
              <a:t>‹#›</a:t>
            </a:fld>
            <a:endParaRPr lang="en-US" dirty="0"/>
          </a:p>
        </p:txBody>
      </p:sp>
    </p:spTree>
    <p:extLst>
      <p:ext uri="{BB962C8B-B14F-4D97-AF65-F5344CB8AC3E}">
        <p14:creationId xmlns:p14="http://schemas.microsoft.com/office/powerpoint/2010/main" val="3518931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4D78E-4EDD-42F6-A6DA-51701022F6EF}" type="datetimeFigureOut">
              <a:rPr lang="en-US" smtClean="0"/>
              <a:t>5/10/2022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A1B86-A810-4E0D-A17A-4C81DBA8E462}" type="slidenum">
              <a:rPr lang="en-US" smtClean="0"/>
              <a:t>‹#›</a:t>
            </a:fld>
            <a:endParaRPr lang="en-US" dirty="0"/>
          </a:p>
        </p:txBody>
      </p:sp>
    </p:spTree>
    <p:extLst>
      <p:ext uri="{BB962C8B-B14F-4D97-AF65-F5344CB8AC3E}">
        <p14:creationId xmlns:p14="http://schemas.microsoft.com/office/powerpoint/2010/main" val="3667793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Public Survey</a:t>
            </a:r>
            <a:endParaRPr lang="en-US" dirty="0"/>
          </a:p>
        </p:txBody>
      </p:sp>
      <p:pic>
        <p:nvPicPr>
          <p:cNvPr id="5" name="Content Placeholder 4" descr="chart2430385040.png"/>
          <p:cNvPicPr>
            <a:picLocks noGrp="1" noChangeAspect="1"/>
          </p:cNvPicPr>
          <p:nvPr>
            <p:ph idx="1"/>
          </p:nvPr>
        </p:nvPicPr>
        <p:blipFill>
          <a:blip r:embed="rId3"/>
          <a:stretch>
            <a:fillRect/>
          </a:stretch>
        </p:blipFill>
        <p:spPr>
          <a:xfrm>
            <a:off x="1181100" y="1295400"/>
            <a:ext cx="6781800" cy="5708586"/>
          </a:xfrm>
          <a:prstGeom prst="rect">
            <a:avLst/>
          </a:prstGeom>
        </p:spPr>
      </p:pic>
      <p:sp>
        <p:nvSpPr>
          <p:cNvPr id="6" name="TextBox 5"/>
          <p:cNvSpPr txBox="1"/>
          <p:nvPr/>
        </p:nvSpPr>
        <p:spPr>
          <a:xfrm>
            <a:off x="6324600" y="1447800"/>
            <a:ext cx="2209800" cy="400110"/>
          </a:xfrm>
          <a:prstGeom prst="rect">
            <a:avLst/>
          </a:prstGeom>
          <a:noFill/>
        </p:spPr>
        <p:txBody>
          <a:bodyPr wrap="square" rtlCol="0">
            <a:spAutoFit/>
          </a:bodyPr>
          <a:lstStyle/>
          <a:p>
            <a:pPr algn="ctr"/>
            <a:r>
              <a:rPr lang="en-US" sz="2000" b="1" dirty="0" smtClean="0">
                <a:solidFill>
                  <a:srgbClr val="FF0000"/>
                </a:solidFill>
              </a:rPr>
              <a:t>Fun</a:t>
            </a:r>
            <a:endParaRPr lang="en-US" sz="2000" b="1" dirty="0">
              <a:solidFill>
                <a:srgbClr val="FF0000"/>
              </a:solidFill>
            </a:endParaRPr>
          </a:p>
        </p:txBody>
      </p:sp>
    </p:spTree>
    <p:extLst>
      <p:ext uri="{BB962C8B-B14F-4D97-AF65-F5344CB8AC3E}">
        <p14:creationId xmlns:p14="http://schemas.microsoft.com/office/powerpoint/2010/main" val="29057872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Public Survey</a:t>
            </a:r>
            <a:endParaRPr lang="en-US" dirty="0"/>
          </a:p>
        </p:txBody>
      </p:sp>
      <p:pic>
        <p:nvPicPr>
          <p:cNvPr id="6" name="Content Placeholder 5" descr="chart2437184150.png"/>
          <p:cNvPicPr>
            <a:picLocks noGrp="1" noChangeAspect="1"/>
          </p:cNvPicPr>
          <p:nvPr>
            <p:ph idx="1"/>
          </p:nvPr>
        </p:nvPicPr>
        <p:blipFill>
          <a:blip r:embed="rId3"/>
          <a:stretch>
            <a:fillRect/>
          </a:stretch>
        </p:blipFill>
        <p:spPr>
          <a:xfrm>
            <a:off x="1143000" y="1527993"/>
            <a:ext cx="6781799" cy="4566868"/>
          </a:xfrm>
          <a:prstGeom prst="rect">
            <a:avLst/>
          </a:prstGeom>
        </p:spPr>
      </p:pic>
      <p:sp>
        <p:nvSpPr>
          <p:cNvPr id="7" name="TextBox 6"/>
          <p:cNvSpPr txBox="1"/>
          <p:nvPr/>
        </p:nvSpPr>
        <p:spPr>
          <a:xfrm>
            <a:off x="6629400" y="1905000"/>
            <a:ext cx="2209800" cy="400110"/>
          </a:xfrm>
          <a:prstGeom prst="rect">
            <a:avLst/>
          </a:prstGeom>
          <a:noFill/>
        </p:spPr>
        <p:txBody>
          <a:bodyPr wrap="square" rtlCol="0">
            <a:spAutoFit/>
          </a:bodyPr>
          <a:lstStyle/>
          <a:p>
            <a:pPr algn="ctr"/>
            <a:r>
              <a:rPr lang="en-US" sz="2000" b="1" dirty="0" smtClean="0">
                <a:solidFill>
                  <a:srgbClr val="FF0000"/>
                </a:solidFill>
              </a:rPr>
              <a:t>Businesses</a:t>
            </a:r>
            <a:endParaRPr lang="en-US" sz="2000" b="1" dirty="0">
              <a:solidFill>
                <a:srgbClr val="FF0000"/>
              </a:solidFill>
            </a:endParaRPr>
          </a:p>
        </p:txBody>
      </p:sp>
    </p:spTree>
    <p:extLst>
      <p:ext uri="{BB962C8B-B14F-4D97-AF65-F5344CB8AC3E}">
        <p14:creationId xmlns:p14="http://schemas.microsoft.com/office/powerpoint/2010/main" val="1285093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Evaluation Criteria</a:t>
            </a:r>
            <a:endParaRPr lang="en-US" dirty="0"/>
          </a:p>
        </p:txBody>
      </p:sp>
      <p:sp>
        <p:nvSpPr>
          <p:cNvPr id="3" name="Content Placeholder 2"/>
          <p:cNvSpPr>
            <a:spLocks noGrp="1"/>
          </p:cNvSpPr>
          <p:nvPr>
            <p:ph idx="1"/>
          </p:nvPr>
        </p:nvSpPr>
        <p:spPr>
          <a:xfrm>
            <a:off x="457200" y="1295400"/>
            <a:ext cx="8229600" cy="5334000"/>
          </a:xfrm>
        </p:spPr>
        <p:txBody>
          <a:bodyPr>
            <a:normAutofit/>
          </a:bodyPr>
          <a:lstStyle/>
          <a:p>
            <a:r>
              <a:rPr lang="en-US" dirty="0" smtClean="0"/>
              <a:t>How do we measure projects and ideas</a:t>
            </a:r>
          </a:p>
          <a:p>
            <a:pPr lvl="1"/>
            <a:r>
              <a:rPr lang="en-US" dirty="0" smtClean="0"/>
              <a:t>Bring more people downtown</a:t>
            </a:r>
          </a:p>
          <a:p>
            <a:pPr lvl="1"/>
            <a:r>
              <a:rPr lang="en-US" dirty="0" smtClean="0"/>
              <a:t> Financial feasibility</a:t>
            </a:r>
          </a:p>
          <a:p>
            <a:pPr lvl="1"/>
            <a:r>
              <a:rPr lang="en-US" dirty="0" smtClean="0"/>
              <a:t>Sustainable</a:t>
            </a:r>
          </a:p>
          <a:p>
            <a:pPr lvl="1"/>
            <a:r>
              <a:rPr lang="en-US" dirty="0" smtClean="0"/>
              <a:t>Serves unmet needs</a:t>
            </a:r>
          </a:p>
          <a:p>
            <a:pPr lvl="1"/>
            <a:r>
              <a:rPr lang="en-US" dirty="0" smtClean="0"/>
              <a:t>Are there people willing to lead </a:t>
            </a:r>
          </a:p>
          <a:p>
            <a:pPr lvl="1"/>
            <a:r>
              <a:rPr lang="en-US" dirty="0" smtClean="0"/>
              <a:t> Does the initiative support the principles </a:t>
            </a:r>
            <a:endParaRPr lang="en-US" dirty="0"/>
          </a:p>
        </p:txBody>
      </p:sp>
    </p:spTree>
    <p:extLst>
      <p:ext uri="{BB962C8B-B14F-4D97-AF65-F5344CB8AC3E}">
        <p14:creationId xmlns:p14="http://schemas.microsoft.com/office/powerpoint/2010/main" val="17910008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4637</TotalTime>
  <Words>207</Words>
  <Application>Microsoft Office PowerPoint</Application>
  <PresentationFormat>On-screen Show (4:3)</PresentationFormat>
  <Paragraphs>18</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Public Survey</vt:lpstr>
      <vt:lpstr>Public Survey</vt:lpstr>
      <vt:lpstr>Evaluation Criteria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Larson</dc:creator>
  <cp:lastModifiedBy>Lucy McMartin</cp:lastModifiedBy>
  <cp:revision>40</cp:revision>
  <cp:lastPrinted>2020-03-19T20:51:34Z</cp:lastPrinted>
  <dcterms:created xsi:type="dcterms:W3CDTF">2020-03-19T12:58:45Z</dcterms:created>
  <dcterms:modified xsi:type="dcterms:W3CDTF">2022-05-10T17:29:48Z</dcterms:modified>
</cp:coreProperties>
</file>